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738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25137-06B2-48B2-8C26-A1326AC065B7}" type="datetimeFigureOut">
              <a:rPr lang="ru-RU" smtClean="0"/>
              <a:t>04.10.2014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0B1D5-645D-459D-9BB1-FE4CA95631A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25137-06B2-48B2-8C26-A1326AC065B7}" type="datetimeFigureOut">
              <a:rPr lang="ru-RU" smtClean="0"/>
              <a:t>04.10.2014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0B1D5-645D-459D-9BB1-FE4CA95631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25137-06B2-48B2-8C26-A1326AC065B7}" type="datetimeFigureOut">
              <a:rPr lang="ru-RU" smtClean="0"/>
              <a:t>04.10.2014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0B1D5-645D-459D-9BB1-FE4CA95631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25137-06B2-48B2-8C26-A1326AC065B7}" type="datetimeFigureOut">
              <a:rPr lang="ru-RU" smtClean="0"/>
              <a:t>04.10.2014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0B1D5-645D-459D-9BB1-FE4CA95631A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25137-06B2-48B2-8C26-A1326AC065B7}" type="datetimeFigureOut">
              <a:rPr lang="ru-RU" smtClean="0"/>
              <a:t>04.10.2014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0B1D5-645D-459D-9BB1-FE4CA95631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25137-06B2-48B2-8C26-A1326AC065B7}" type="datetimeFigureOut">
              <a:rPr lang="ru-RU" smtClean="0"/>
              <a:t>04.10.2014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0B1D5-645D-459D-9BB1-FE4CA95631A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25137-06B2-48B2-8C26-A1326AC065B7}" type="datetimeFigureOut">
              <a:rPr lang="ru-RU" smtClean="0"/>
              <a:t>04.10.2014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0B1D5-645D-459D-9BB1-FE4CA95631A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25137-06B2-48B2-8C26-A1326AC065B7}" type="datetimeFigureOut">
              <a:rPr lang="ru-RU" smtClean="0"/>
              <a:t>04.10.2014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0B1D5-645D-459D-9BB1-FE4CA95631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25137-06B2-48B2-8C26-A1326AC065B7}" type="datetimeFigureOut">
              <a:rPr lang="ru-RU" smtClean="0"/>
              <a:t>04.10.2014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0B1D5-645D-459D-9BB1-FE4CA95631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25137-06B2-48B2-8C26-A1326AC065B7}" type="datetimeFigureOut">
              <a:rPr lang="ru-RU" smtClean="0"/>
              <a:t>04.10.2014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0B1D5-645D-459D-9BB1-FE4CA95631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25137-06B2-48B2-8C26-A1326AC065B7}" type="datetimeFigureOut">
              <a:rPr lang="ru-RU" smtClean="0"/>
              <a:t>04.10.2014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0B1D5-645D-459D-9BB1-FE4CA95631A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CD25137-06B2-48B2-8C26-A1326AC065B7}" type="datetimeFigureOut">
              <a:rPr lang="ru-RU" smtClean="0"/>
              <a:t>04.10.2014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2E0B1D5-645D-459D-9BB1-FE4CA95631A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5119216"/>
            <a:ext cx="4032448" cy="1118096"/>
          </a:xfrm>
        </p:spPr>
        <p:txBody>
          <a:bodyPr/>
          <a:lstStyle/>
          <a:p>
            <a:r>
              <a:rPr lang="ru-RU" dirty="0" smtClean="0"/>
              <a:t>Воспитатель старшей группы</a:t>
            </a:r>
          </a:p>
          <a:p>
            <a:r>
              <a:rPr lang="ru-RU" dirty="0" smtClean="0"/>
              <a:t>                 Мишкина Т.М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476673"/>
            <a:ext cx="7570843" cy="3384376"/>
          </a:xfrm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Осенние цветы</a:t>
            </a:r>
            <a:endParaRPr lang="ru-RU" sz="8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85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033462"/>
            <a:ext cx="6096000" cy="479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19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881062"/>
            <a:ext cx="6096000" cy="509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20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0" y="317500"/>
            <a:ext cx="6350000" cy="622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54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254000"/>
            <a:ext cx="8864600" cy="63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04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40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525" y="381000"/>
            <a:ext cx="607695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85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67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7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962" y="1133475"/>
            <a:ext cx="6696075" cy="459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5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</TotalTime>
  <Words>8</Words>
  <Application>Microsoft Office PowerPoint</Application>
  <PresentationFormat>Экран (4:3)</PresentationFormat>
  <Paragraphs>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Осенние цветы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Осенние цветы</dc:title>
  <dc:creator>Татьяна</dc:creator>
  <cp:lastModifiedBy>Татьяна</cp:lastModifiedBy>
  <cp:revision>2</cp:revision>
  <dcterms:created xsi:type="dcterms:W3CDTF">2014-10-04T17:01:33Z</dcterms:created>
  <dcterms:modified xsi:type="dcterms:W3CDTF">2014-10-04T17:12:04Z</dcterms:modified>
</cp:coreProperties>
</file>